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40" r:id="rId2"/>
    <p:sldId id="316" r:id="rId3"/>
    <p:sldId id="355" r:id="rId4"/>
    <p:sldId id="359" r:id="rId5"/>
    <p:sldId id="362" r:id="rId6"/>
    <p:sldId id="348" r:id="rId7"/>
    <p:sldId id="358" r:id="rId8"/>
    <p:sldId id="342" r:id="rId9"/>
    <p:sldId id="361" r:id="rId10"/>
    <p:sldId id="351" r:id="rId11"/>
    <p:sldId id="352" r:id="rId12"/>
    <p:sldId id="360" r:id="rId13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8429" autoAdjust="0"/>
  </p:normalViewPr>
  <p:slideViewPr>
    <p:cSldViewPr>
      <p:cViewPr varScale="1">
        <p:scale>
          <a:sx n="73" d="100"/>
          <a:sy n="73" d="100"/>
        </p:scale>
        <p:origin x="132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F85F7-CA3A-4482-9C9F-ACCE82244409}" type="datetimeFigureOut">
              <a:rPr lang="et-EE" smtClean="0"/>
              <a:t>12.04.2017</a:t>
            </a:fld>
            <a:endParaRPr lang="et-EE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E906-F126-4664-B325-1B1F574F677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20681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1AB6-0A59-456C-A69A-96EFE4B4626E}" type="datetimeFigureOut">
              <a:rPr lang="et-EE" smtClean="0"/>
              <a:t>12.04.2017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CBBD-D28C-4D4D-B945-4FC112C715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9377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1AB6-0A59-456C-A69A-96EFE4B4626E}" type="datetimeFigureOut">
              <a:rPr lang="et-EE" smtClean="0"/>
              <a:t>12.04.2017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CBBD-D28C-4D4D-B945-4FC112C715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5547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1AB6-0A59-456C-A69A-96EFE4B4626E}" type="datetimeFigureOut">
              <a:rPr lang="et-EE" smtClean="0"/>
              <a:t>12.04.2017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CBBD-D28C-4D4D-B945-4FC112C715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32088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1AB6-0A59-456C-A69A-96EFE4B4626E}" type="datetimeFigureOut">
              <a:rPr lang="et-EE" smtClean="0"/>
              <a:t>12.04.2017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CBBD-D28C-4D4D-B945-4FC112C715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52948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1AB6-0A59-456C-A69A-96EFE4B4626E}" type="datetimeFigureOut">
              <a:rPr lang="et-EE" smtClean="0"/>
              <a:t>12.04.2017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CBBD-D28C-4D4D-B945-4FC112C715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2665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1AB6-0A59-456C-A69A-96EFE4B4626E}" type="datetimeFigureOut">
              <a:rPr lang="et-EE" smtClean="0"/>
              <a:t>12.04.2017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CBBD-D28C-4D4D-B945-4FC112C715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20303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1AB6-0A59-456C-A69A-96EFE4B4626E}" type="datetimeFigureOut">
              <a:rPr lang="et-EE" smtClean="0"/>
              <a:t>12.04.2017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CBBD-D28C-4D4D-B945-4FC112C715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9989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1AB6-0A59-456C-A69A-96EFE4B4626E}" type="datetimeFigureOut">
              <a:rPr lang="et-EE" smtClean="0"/>
              <a:t>12.04.2017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CBBD-D28C-4D4D-B945-4FC112C715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1804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1AB6-0A59-456C-A69A-96EFE4B4626E}" type="datetimeFigureOut">
              <a:rPr lang="et-EE" smtClean="0"/>
              <a:t>12.04.2017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CBBD-D28C-4D4D-B945-4FC112C715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383083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1AB6-0A59-456C-A69A-96EFE4B4626E}" type="datetimeFigureOut">
              <a:rPr lang="et-EE" smtClean="0"/>
              <a:t>12.04.2017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CBBD-D28C-4D4D-B945-4FC112C715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06788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1AB6-0A59-456C-A69A-96EFE4B4626E}" type="datetimeFigureOut">
              <a:rPr lang="et-EE" smtClean="0"/>
              <a:t>12.04.2017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1CBBD-D28C-4D4D-B945-4FC112C715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63247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31AB6-0A59-456C-A69A-96EFE4B4626E}" type="datetimeFigureOut">
              <a:rPr lang="et-EE" smtClean="0"/>
              <a:t>12.04.2017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1CBBD-D28C-4D4D-B945-4FC112C7159C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2815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t-EE" sz="5400" b="1" dirty="0" smtClean="0"/>
          </a:p>
          <a:p>
            <a:pPr marL="0" indent="0" algn="ctr">
              <a:buNone/>
            </a:pPr>
            <a:r>
              <a:rPr lang="et-EE" sz="5400" b="1" dirty="0" smtClean="0">
                <a:latin typeface="Franklin Gothic Heavy" panose="020B0903020102020204" pitchFamily="34" charset="0"/>
              </a:rPr>
              <a:t>EESTI AJALOOMUUSEUM</a:t>
            </a:r>
            <a:endParaRPr lang="et-EE" sz="5400" dirty="0">
              <a:latin typeface="Franklin Gothic Heavy" panose="020B09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49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832" y="116632"/>
            <a:ext cx="8661648" cy="1656184"/>
          </a:xfrm>
        </p:spPr>
        <p:txBody>
          <a:bodyPr>
            <a:normAutofit fontScale="90000"/>
          </a:bodyPr>
          <a:lstStyle/>
          <a:p>
            <a:r>
              <a:rPr lang="et-EE" dirty="0" smtClean="0">
                <a:latin typeface="Franklin Gothic Heavy" panose="020B0903020102020204" pitchFamily="34" charset="0"/>
              </a:rPr>
              <a:t/>
            </a:r>
            <a:br>
              <a:rPr lang="et-EE" dirty="0" smtClean="0">
                <a:latin typeface="Franklin Gothic Heavy" panose="020B0903020102020204" pitchFamily="34" charset="0"/>
              </a:rPr>
            </a:br>
            <a:r>
              <a:rPr lang="et-EE" dirty="0" smtClean="0">
                <a:latin typeface="Franklin Gothic Heavy" panose="020B0903020102020204" pitchFamily="34" charset="0"/>
              </a:rPr>
              <a:t>LUUKERE HOOVIS!!!</a:t>
            </a:r>
            <a:br>
              <a:rPr lang="et-EE" dirty="0" smtClean="0">
                <a:latin typeface="Franklin Gothic Heavy" panose="020B0903020102020204" pitchFamily="34" charset="0"/>
              </a:rPr>
            </a:br>
            <a:endParaRPr lang="et-EE" dirty="0">
              <a:latin typeface="Franklin Gothic Heavy" panose="020B0903020102020204" pitchFamily="34" charset="0"/>
            </a:endParaRPr>
          </a:p>
        </p:txBody>
      </p:sp>
      <p:pic>
        <p:nvPicPr>
          <p:cNvPr id="4" name="Picture 2" descr="https://digiteek.ajaloomuuseum.ee/static/preview/image/urituste_nimekiri/01/t2_dg_ll1503_1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964762"/>
            <a:ext cx="6264696" cy="417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76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60649"/>
            <a:ext cx="5112568" cy="2545638"/>
          </a:xfrm>
        </p:spPr>
        <p:txBody>
          <a:bodyPr>
            <a:normAutofit/>
          </a:bodyPr>
          <a:lstStyle/>
          <a:p>
            <a:r>
              <a:rPr lang="et-EE" sz="2800" dirty="0" smtClean="0">
                <a:latin typeface="Franklin Gothic Heavy" panose="020B0903020102020204" pitchFamily="34" charset="0"/>
              </a:rPr>
              <a:t>AJALOOKLUBI, </a:t>
            </a:r>
            <a:r>
              <a:rPr lang="et-EE" sz="2800" dirty="0">
                <a:latin typeface="Franklin Gothic Heavy" panose="020B0903020102020204" pitchFamily="34" charset="0"/>
              </a:rPr>
              <a:t/>
            </a:r>
            <a:br>
              <a:rPr lang="et-EE" sz="2800" dirty="0">
                <a:latin typeface="Franklin Gothic Heavy" panose="020B0903020102020204" pitchFamily="34" charset="0"/>
              </a:rPr>
            </a:br>
            <a:r>
              <a:rPr lang="et-EE" sz="2800" dirty="0" smtClean="0">
                <a:latin typeface="Franklin Gothic Heavy" panose="020B0903020102020204" pitchFamily="34" charset="0"/>
              </a:rPr>
              <a:t>SÜNNIPÄEVAPROGRAMMID,</a:t>
            </a:r>
            <a:r>
              <a:rPr lang="et-EE" sz="2800" dirty="0">
                <a:latin typeface="Franklin Gothic Heavy" panose="020B0903020102020204" pitchFamily="34" charset="0"/>
              </a:rPr>
              <a:t> ...LASTELAAGRID, PEREPÄEVAD JA PALJU </a:t>
            </a:r>
            <a:br>
              <a:rPr lang="et-EE" sz="2800" dirty="0">
                <a:latin typeface="Franklin Gothic Heavy" panose="020B0903020102020204" pitchFamily="34" charset="0"/>
              </a:rPr>
            </a:br>
            <a:r>
              <a:rPr lang="et-EE" sz="2800" dirty="0">
                <a:latin typeface="Franklin Gothic Heavy" panose="020B0903020102020204" pitchFamily="34" charset="0"/>
              </a:rPr>
              <a:t>MUUD...</a:t>
            </a:r>
            <a:r>
              <a:rPr lang="et-EE" sz="2800" dirty="0" smtClean="0">
                <a:latin typeface="Franklin Gothic Heavy" panose="020B0903020102020204" pitchFamily="34" charset="0"/>
              </a:rPr>
              <a:t> </a:t>
            </a:r>
            <a:endParaRPr lang="et-EE" sz="2800" dirty="0">
              <a:latin typeface="Franklin Gothic Heavy" panose="020B0903020102020204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t-E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2837970"/>
            <a:ext cx="3387095" cy="3288193"/>
          </a:xfrm>
          <a:prstGeom prst="rect">
            <a:avLst/>
          </a:prstGeom>
        </p:spPr>
      </p:pic>
      <p:pic>
        <p:nvPicPr>
          <p:cNvPr id="8" name="Picture 2" descr="https://digiteek.ajaloomuuseum.ee/static/preview/image/urituste_nimekiri/07/t2_dg_ll2024_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108" y="476672"/>
            <a:ext cx="3795021" cy="6048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24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t-EE" sz="6600" b="1" dirty="0" smtClean="0"/>
          </a:p>
          <a:p>
            <a:pPr marL="0" indent="0" algn="ctr">
              <a:buNone/>
            </a:pPr>
            <a:r>
              <a:rPr lang="et-EE" sz="6600" b="1" dirty="0" smtClean="0">
                <a:latin typeface="Franklin Gothic Book" panose="020B0503020102020204" pitchFamily="34" charset="0"/>
              </a:rPr>
              <a:t>TULE MUUSEUMI!</a:t>
            </a:r>
          </a:p>
          <a:p>
            <a:pPr marL="0" indent="0" algn="ctr">
              <a:buNone/>
            </a:pPr>
            <a:r>
              <a:rPr lang="et-EE" sz="5400" b="1" dirty="0" smtClean="0">
                <a:latin typeface="Franklin Gothic Book" panose="020B0503020102020204" pitchFamily="34" charset="0"/>
              </a:rPr>
              <a:t>www.ajaloomuuseum.ee</a:t>
            </a:r>
          </a:p>
        </p:txBody>
      </p:sp>
    </p:spTree>
    <p:extLst>
      <p:ext uri="{BB962C8B-B14F-4D97-AF65-F5344CB8AC3E}">
        <p14:creationId xmlns:p14="http://schemas.microsoft.com/office/powerpoint/2010/main" val="1654153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34231" y="1196752"/>
            <a:ext cx="3748677" cy="3816424"/>
          </a:xfrm>
        </p:spPr>
        <p:txBody>
          <a:bodyPr>
            <a:normAutofit/>
          </a:bodyPr>
          <a:lstStyle/>
          <a:p>
            <a:pPr algn="l"/>
            <a:r>
              <a:rPr lang="et-EE" sz="3200" b="1" dirty="0" smtClean="0">
                <a:latin typeface="Franklin Gothic Heavy" panose="020B0903020102020204" pitchFamily="34" charset="0"/>
              </a:rPr>
              <a:t>EESTI AJALOOMUUSEUMI </a:t>
            </a:r>
            <a:r>
              <a:rPr lang="et-EE" sz="3200" b="1" dirty="0" smtClean="0">
                <a:solidFill>
                  <a:srgbClr val="FF0000"/>
                </a:solidFill>
                <a:latin typeface="Franklin Gothic Heavy" panose="020B0903020102020204" pitchFamily="34" charset="0"/>
              </a:rPr>
              <a:t>SUURGILDI HOONE</a:t>
            </a:r>
            <a:endParaRPr lang="et-EE" sz="3200" b="1" dirty="0">
              <a:solidFill>
                <a:srgbClr val="FF000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89040"/>
            <a:ext cx="6400800" cy="1849760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4" name="Picture 4" descr="https://digiteek.ajaloomuuseum.ee/static/preview/image/suurgildi_hoone/04/t2_dg_gh3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342"/>
            <a:ext cx="4190623" cy="595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08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>
                <a:latin typeface="Franklin Gothic Heavy" panose="020B0903020102020204" pitchFamily="34" charset="0"/>
              </a:rPr>
              <a:t>MAARJAMÄE UUENEB </a:t>
            </a:r>
            <a:endParaRPr lang="et-EE" dirty="0">
              <a:latin typeface="Franklin Gothic Heavy" panose="020B0903020102020204" pitchFamily="34" charset="0"/>
            </a:endParaRPr>
          </a:p>
        </p:txBody>
      </p:sp>
      <p:pic>
        <p:nvPicPr>
          <p:cNvPr id="4" name="Picture 4" descr="http://www.ajaloomuuseum.ee/images/stories/mm_valiala_boa_vaik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55" y="1417638"/>
            <a:ext cx="8056251" cy="453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525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 smtClean="0">
                <a:solidFill>
                  <a:srgbClr val="FF0000"/>
                </a:solidFill>
              </a:rPr>
              <a:t>MIKS ON MUUSEUMI VAJA?</a:t>
            </a:r>
            <a:endParaRPr lang="et-EE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t-EE" sz="30000" b="1" dirty="0" smtClean="0"/>
              <a:t>   </a:t>
            </a:r>
            <a:r>
              <a:rPr lang="et-EE" sz="30000" b="1" dirty="0" smtClean="0"/>
              <a:t> ?</a:t>
            </a:r>
            <a:endParaRPr lang="et-EE" sz="30000" b="1" dirty="0"/>
          </a:p>
        </p:txBody>
      </p:sp>
    </p:spTree>
    <p:extLst>
      <p:ext uri="{BB962C8B-B14F-4D97-AF65-F5344CB8AC3E}">
        <p14:creationId xmlns:p14="http://schemas.microsoft.com/office/powerpoint/2010/main" val="96430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 smtClean="0">
                <a:latin typeface="Franklin Gothic Book" panose="020B0503020102020204" pitchFamily="34" charset="0"/>
              </a:rPr>
              <a:t>MIDA TEEB MUUSEUM</a:t>
            </a:r>
            <a:endParaRPr lang="et-EE" b="1" dirty="0">
              <a:latin typeface="Franklin Gothic Book" panose="020B05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t-EE" sz="3600" b="1" dirty="0" smtClean="0">
                <a:latin typeface="Franklin Gothic Book" panose="020B0503020102020204" pitchFamily="34" charset="0"/>
              </a:rPr>
              <a:t>KOGUB  </a:t>
            </a:r>
          </a:p>
          <a:p>
            <a:endParaRPr lang="et-EE" sz="3600" b="1" dirty="0">
              <a:latin typeface="Franklin Gothic Book" panose="020B0503020102020204" pitchFamily="34" charset="0"/>
            </a:endParaRPr>
          </a:p>
          <a:p>
            <a:r>
              <a:rPr lang="et-EE" sz="3600" b="1" dirty="0" smtClean="0">
                <a:latin typeface="Franklin Gothic Book" panose="020B0503020102020204" pitchFamily="34" charset="0"/>
              </a:rPr>
              <a:t>SÄILITAB</a:t>
            </a:r>
          </a:p>
          <a:p>
            <a:endParaRPr lang="et-EE" sz="3600" b="1" dirty="0">
              <a:latin typeface="Franklin Gothic Book" panose="020B0503020102020204" pitchFamily="34" charset="0"/>
            </a:endParaRPr>
          </a:p>
          <a:p>
            <a:r>
              <a:rPr lang="et-EE" sz="3600" b="1" dirty="0" smtClean="0">
                <a:latin typeface="Franklin Gothic Book" panose="020B0503020102020204" pitchFamily="34" charset="0"/>
              </a:rPr>
              <a:t>UURIB</a:t>
            </a:r>
          </a:p>
          <a:p>
            <a:endParaRPr lang="et-EE" sz="3600" b="1" dirty="0">
              <a:latin typeface="Franklin Gothic Book" panose="020B0503020102020204" pitchFamily="34" charset="0"/>
            </a:endParaRPr>
          </a:p>
          <a:p>
            <a:r>
              <a:rPr lang="et-EE" sz="3600" b="1" dirty="0" smtClean="0">
                <a:latin typeface="Franklin Gothic Book" panose="020B0503020102020204" pitchFamily="34" charset="0"/>
              </a:rPr>
              <a:t>VAHENDAB</a:t>
            </a:r>
            <a:endParaRPr lang="et-EE" sz="3600" b="1" dirty="0">
              <a:latin typeface="Franklin Gothic Book" panose="020B05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091" y="1600200"/>
            <a:ext cx="5966727" cy="397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4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60972" cy="2578298"/>
          </a:xfrm>
        </p:spPr>
        <p:txBody>
          <a:bodyPr>
            <a:normAutofit/>
          </a:bodyPr>
          <a:lstStyle/>
          <a:p>
            <a:r>
              <a:rPr lang="et-EE" sz="3200" dirty="0" smtClean="0">
                <a:latin typeface="Franklin Gothic Heavy" panose="020B0903020102020204" pitchFamily="34" charset="0"/>
              </a:rPr>
              <a:t>Mida teeb pedagoog?</a:t>
            </a:r>
            <a:endParaRPr lang="et-EE" sz="3200" dirty="0">
              <a:latin typeface="Franklin Gothic Heavy" panose="020B0903020102020204" pitchFamily="34" charset="0"/>
            </a:endParaRPr>
          </a:p>
        </p:txBody>
      </p:sp>
      <p:pic>
        <p:nvPicPr>
          <p:cNvPr id="4" name="Picture 2" descr="https://digiteek.ajaloomuuseum.ee/static/preview/image/urituste_nimekiri/03/t2_dg_ll0650_1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40968"/>
            <a:ext cx="4394644" cy="2932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74638"/>
            <a:ext cx="4109012" cy="649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2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>
                <a:latin typeface="Franklin Gothic Heavy" panose="020B0903020102020204" pitchFamily="34" charset="0"/>
              </a:rPr>
              <a:t>MIS ON AJALUGU?</a:t>
            </a:r>
            <a:endParaRPr lang="et-EE" dirty="0">
              <a:latin typeface="Franklin Gothic Heavy" panose="020B09030201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7638"/>
            <a:ext cx="7560840" cy="4614250"/>
          </a:xfrm>
        </p:spPr>
      </p:pic>
    </p:spTree>
    <p:extLst>
      <p:ext uri="{BB962C8B-B14F-4D97-AF65-F5344CB8AC3E}">
        <p14:creationId xmlns:p14="http://schemas.microsoft.com/office/powerpoint/2010/main" val="972197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19863" cy="2434282"/>
          </a:xfrm>
        </p:spPr>
        <p:txBody>
          <a:bodyPr>
            <a:normAutofit/>
          </a:bodyPr>
          <a:lstStyle/>
          <a:p>
            <a:endParaRPr lang="et-EE" sz="2000" dirty="0">
              <a:latin typeface="Franklin Gothic Heavy" panose="020B0903020102020204" pitchFamily="34" charset="0"/>
            </a:endParaRPr>
          </a:p>
        </p:txBody>
      </p:sp>
      <p:pic>
        <p:nvPicPr>
          <p:cNvPr id="5" name="Picture 4" descr="https://digiteek.ajaloomuuseum.ee/static/preview/image/haridusprogramm_suurgildis_30052016/01/t2_dg_hp1753_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81556"/>
            <a:ext cx="4443344" cy="665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0" indent="0">
              <a:buNone/>
            </a:pPr>
            <a:r>
              <a:rPr lang="et-EE" b="1" dirty="0"/>
              <a:t>KESKAJA RÕÕMUD</a:t>
            </a:r>
            <a:r>
              <a:rPr lang="et-EE" b="1" dirty="0" smtClean="0"/>
              <a:t>.</a:t>
            </a:r>
          </a:p>
          <a:p>
            <a:pPr marL="0" indent="0">
              <a:buNone/>
            </a:pPr>
            <a:endParaRPr lang="et-EE" b="1" dirty="0" smtClean="0"/>
          </a:p>
          <a:p>
            <a:pPr marL="0" indent="0">
              <a:buNone/>
            </a:pPr>
            <a:r>
              <a:rPr lang="et-EE" b="1" dirty="0" smtClean="0"/>
              <a:t>Suurgildi </a:t>
            </a:r>
            <a:r>
              <a:rPr lang="et-EE" b="1" dirty="0"/>
              <a:t>pidustused </a:t>
            </a:r>
            <a:endParaRPr lang="et-EE" b="1" dirty="0" smtClean="0"/>
          </a:p>
          <a:p>
            <a:pPr marL="0" indent="0">
              <a:buNone/>
            </a:pPr>
            <a:r>
              <a:rPr lang="et-EE" b="1" dirty="0" smtClean="0"/>
              <a:t>15</a:t>
            </a:r>
            <a:r>
              <a:rPr lang="et-EE" b="1" dirty="0"/>
              <a:t>.-16. sajandil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63204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et-EE" b="1" dirty="0" smtClean="0">
                <a:latin typeface="Franklin Gothic Book" panose="020B0503020102020204" pitchFamily="34" charset="0"/>
              </a:rPr>
              <a:t>EESTI AJALOOMUUSEUMI SUURGILDI HOONES ELAB LOHE!</a:t>
            </a:r>
            <a:endParaRPr lang="et-EE" b="1" dirty="0">
              <a:latin typeface="Franklin Gothic Book" panose="020B05030201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6792"/>
            <a:ext cx="7632848" cy="4563768"/>
          </a:xfrm>
        </p:spPr>
      </p:pic>
    </p:spTree>
    <p:extLst>
      <p:ext uri="{BB962C8B-B14F-4D97-AF65-F5344CB8AC3E}">
        <p14:creationId xmlns:p14="http://schemas.microsoft.com/office/powerpoint/2010/main" val="2334121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10729</TotalTime>
  <Words>53</Words>
  <Application>Microsoft Office PowerPoint</Application>
  <PresentationFormat>On-screen Show (4:3)</PresentationFormat>
  <Paragraphs>26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Franklin Gothic Book</vt:lpstr>
      <vt:lpstr>Franklin Gothic Heavy</vt:lpstr>
      <vt:lpstr>Office Theme</vt:lpstr>
      <vt:lpstr>PowerPoint Presentation</vt:lpstr>
      <vt:lpstr>EESTI AJALOOMUUSEUMI SUURGILDI HOONE</vt:lpstr>
      <vt:lpstr>MAARJAMÄE UUENEB </vt:lpstr>
      <vt:lpstr>MIKS ON MUUSEUMI VAJA?</vt:lpstr>
      <vt:lpstr>MIDA TEEB MUUSEUM</vt:lpstr>
      <vt:lpstr>Mida teeb pedagoog?</vt:lpstr>
      <vt:lpstr>MIS ON AJALUGU?</vt:lpstr>
      <vt:lpstr>PowerPoint Presentation</vt:lpstr>
      <vt:lpstr>EESTI AJALOOMUUSEUMI SUURGILDI HOONES ELAB LOHE!</vt:lpstr>
      <vt:lpstr> LUUKERE HOOVIS!!! </vt:lpstr>
      <vt:lpstr>AJALOOKLUBI,  SÜNNIPÄEVAPROGRAMMID, ...LASTELAAGRID, PEREPÄEVAD JA PALJU  MUUD...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Aime Andersson</dc:creator>
  <cp:lastModifiedBy>Kristi Paatsi</cp:lastModifiedBy>
  <cp:revision>166</cp:revision>
  <dcterms:created xsi:type="dcterms:W3CDTF">2012-01-04T09:47:53Z</dcterms:created>
  <dcterms:modified xsi:type="dcterms:W3CDTF">2017-04-12T09:46:42Z</dcterms:modified>
</cp:coreProperties>
</file>